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1AFBD-AA69-4007-83F0-855402E5D334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817F1-8D26-4747-AD3D-5A7EED3D2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64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17F1-8D26-4747-AD3D-5A7EED3D2E8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083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610E-FDE0-48C5-8647-D37695FB3EC2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E9AD-5918-4225-BE06-06982BD79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610E-FDE0-48C5-8647-D37695FB3EC2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E9AD-5918-4225-BE06-06982BD79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610E-FDE0-48C5-8647-D37695FB3EC2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E9AD-5918-4225-BE06-06982BD79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610E-FDE0-48C5-8647-D37695FB3EC2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E9AD-5918-4225-BE06-06982BD79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610E-FDE0-48C5-8647-D37695FB3EC2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E9AD-5918-4225-BE06-06982BD79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610E-FDE0-48C5-8647-D37695FB3EC2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E9AD-5918-4225-BE06-06982BD798C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610E-FDE0-48C5-8647-D37695FB3EC2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E9AD-5918-4225-BE06-06982BD79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610E-FDE0-48C5-8647-D37695FB3EC2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E9AD-5918-4225-BE06-06982BD79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610E-FDE0-48C5-8647-D37695FB3EC2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E9AD-5918-4225-BE06-06982BD79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610E-FDE0-48C5-8647-D37695FB3EC2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91E9AD-5918-4225-BE06-06982BD79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610E-FDE0-48C5-8647-D37695FB3EC2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E9AD-5918-4225-BE06-06982BD79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BB3610E-FDE0-48C5-8647-D37695FB3EC2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B91E9AD-5918-4225-BE06-06982BD798C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000" dirty="0" err="1" smtClean="0">
                <a:latin typeface="Arial Black" pitchFamily="34" charset="0"/>
              </a:rPr>
              <a:t>мадагаскар</a:t>
            </a:r>
            <a:endParaRPr lang="ru-RU" sz="4000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390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Мадагаскар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держава в </a:t>
            </a:r>
            <a:r>
              <a:rPr lang="ru-RU" dirty="0" err="1"/>
              <a:t>західній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Індійського</a:t>
            </a:r>
            <a:r>
              <a:rPr lang="ru-RU" dirty="0"/>
              <a:t> океану, на </a:t>
            </a:r>
            <a:r>
              <a:rPr lang="ru-RU" dirty="0" err="1"/>
              <a:t>острові</a:t>
            </a:r>
            <a:r>
              <a:rPr lang="ru-RU" dirty="0"/>
              <a:t> Мадагаскар і </a:t>
            </a:r>
            <a:r>
              <a:rPr lang="ru-RU" dirty="0" err="1"/>
              <a:t>прилеглих</a:t>
            </a:r>
            <a:r>
              <a:rPr lang="ru-RU" dirty="0"/>
              <a:t> </a:t>
            </a:r>
            <a:r>
              <a:rPr lang="ru-RU" dirty="0" err="1"/>
              <a:t>дрібних</a:t>
            </a:r>
            <a:r>
              <a:rPr lang="ru-RU" dirty="0"/>
              <a:t> островах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східного</a:t>
            </a:r>
            <a:r>
              <a:rPr lang="ru-RU" dirty="0"/>
              <a:t> берега Африки, </a:t>
            </a:r>
            <a:r>
              <a:rPr lang="ru-RU" dirty="0" err="1"/>
              <a:t>близько</a:t>
            </a:r>
            <a:r>
              <a:rPr lang="ru-RU" dirty="0"/>
              <a:t> 400 км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Мозамбіку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27558"/>
            <a:ext cx="3816423" cy="302963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408752"/>
            <a:ext cx="3947592" cy="246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488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Тваринний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Мадагаскар </a:t>
            </a:r>
            <a:r>
              <a:rPr lang="ru-RU" dirty="0" err="1"/>
              <a:t>відокремився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Африки </a:t>
            </a:r>
            <a:r>
              <a:rPr lang="ru-RU" dirty="0" err="1"/>
              <a:t>задовго</a:t>
            </a:r>
            <a:r>
              <a:rPr lang="ru-RU" dirty="0"/>
              <a:t> до того, як </a:t>
            </a:r>
            <a:r>
              <a:rPr lang="ru-RU" dirty="0" err="1"/>
              <a:t>виникла</a:t>
            </a:r>
            <a:r>
              <a:rPr lang="ru-RU" dirty="0"/>
              <a:t>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африканська</a:t>
            </a:r>
            <a:r>
              <a:rPr lang="ru-RU" dirty="0"/>
              <a:t> фауна. Ось </a:t>
            </a:r>
            <a:r>
              <a:rPr lang="ru-RU" dirty="0" err="1"/>
              <a:t>чому</a:t>
            </a:r>
            <a:r>
              <a:rPr lang="ru-RU" dirty="0"/>
              <a:t>, </a:t>
            </a:r>
            <a:r>
              <a:rPr lang="ru-RU" dirty="0" err="1"/>
              <a:t>незважаючи</a:t>
            </a:r>
            <a:r>
              <a:rPr lang="ru-RU" dirty="0"/>
              <a:t> на </a:t>
            </a:r>
            <a:r>
              <a:rPr lang="ru-RU" dirty="0" err="1"/>
              <a:t>близьке</a:t>
            </a:r>
            <a:r>
              <a:rPr lang="ru-RU" dirty="0"/>
              <a:t> </a:t>
            </a:r>
            <a:r>
              <a:rPr lang="ru-RU" dirty="0" err="1"/>
              <a:t>сусідство</a:t>
            </a:r>
            <a:r>
              <a:rPr lang="ru-RU" dirty="0"/>
              <a:t> з </a:t>
            </a:r>
            <a:r>
              <a:rPr lang="ru-RU" dirty="0" err="1"/>
              <a:t>Африкою</a:t>
            </a:r>
            <a:r>
              <a:rPr lang="ru-RU" dirty="0"/>
              <a:t>, на </a:t>
            </a:r>
            <a:r>
              <a:rPr lang="ru-RU" dirty="0" err="1"/>
              <a:t>Мадагаскарі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зовсім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звичайних</a:t>
            </a:r>
            <a:r>
              <a:rPr lang="ru-RU" dirty="0"/>
              <a:t> </a:t>
            </a:r>
            <a:r>
              <a:rPr lang="ru-RU" dirty="0" err="1"/>
              <a:t>африканських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але </a:t>
            </a:r>
            <a:r>
              <a:rPr lang="ru-RU" dirty="0" err="1"/>
              <a:t>зате</a:t>
            </a:r>
            <a:r>
              <a:rPr lang="ru-RU" dirty="0"/>
              <a:t> на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збереглися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давні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— </a:t>
            </a:r>
            <a:r>
              <a:rPr lang="ru-RU" dirty="0" err="1"/>
              <a:t>лемури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напівмавпи</a:t>
            </a:r>
            <a:r>
              <a:rPr lang="ru-RU" dirty="0"/>
              <a:t>) і </a:t>
            </a:r>
            <a:r>
              <a:rPr lang="ru-RU" dirty="0" err="1"/>
              <a:t>комахоїдні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вони і є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представниками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на </a:t>
            </a:r>
            <a:r>
              <a:rPr lang="ru-RU" dirty="0" err="1"/>
              <a:t>Мадагаскарі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недарма</a:t>
            </a:r>
            <a:r>
              <a:rPr lang="ru-RU" dirty="0"/>
              <a:t> прозвали «островом </a:t>
            </a:r>
            <a:r>
              <a:rPr lang="ru-RU" dirty="0" err="1"/>
              <a:t>лемурів</a:t>
            </a:r>
            <a:r>
              <a:rPr lang="ru-RU" dirty="0"/>
              <a:t>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140967"/>
            <a:ext cx="3096344" cy="208823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452759"/>
            <a:ext cx="3048000" cy="2286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3" y="2698267"/>
            <a:ext cx="3096345" cy="232225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816" y="4962346"/>
            <a:ext cx="2857500" cy="177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808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Рослинність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Усе </a:t>
            </a:r>
            <a:r>
              <a:rPr lang="ru-RU" dirty="0" err="1"/>
              <a:t>східне</a:t>
            </a:r>
            <a:r>
              <a:rPr lang="ru-RU" dirty="0"/>
              <a:t> </a:t>
            </a:r>
            <a:r>
              <a:rPr lang="ru-RU" dirty="0" err="1"/>
              <a:t>узбережжя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моря до </a:t>
            </a:r>
            <a:r>
              <a:rPr lang="ru-RU" dirty="0" err="1"/>
              <a:t>підніжжя</a:t>
            </a:r>
            <a:r>
              <a:rPr lang="ru-RU" dirty="0"/>
              <a:t> </a:t>
            </a:r>
            <a:r>
              <a:rPr lang="ru-RU" dirty="0" err="1"/>
              <a:t>гір</a:t>
            </a:r>
            <a:r>
              <a:rPr lang="ru-RU" dirty="0"/>
              <a:t> </a:t>
            </a:r>
            <a:r>
              <a:rPr lang="ru-RU" dirty="0" err="1"/>
              <a:t>зайнято</a:t>
            </a:r>
            <a:r>
              <a:rPr lang="ru-RU" dirty="0"/>
              <a:t> </a:t>
            </a:r>
            <a:r>
              <a:rPr lang="ru-RU" dirty="0" err="1"/>
              <a:t>вологим</a:t>
            </a:r>
            <a:r>
              <a:rPr lang="ru-RU" dirty="0"/>
              <a:t> </a:t>
            </a:r>
            <a:r>
              <a:rPr lang="ru-RU" dirty="0" err="1"/>
              <a:t>тропічним</a:t>
            </a:r>
            <a:r>
              <a:rPr lang="ru-RU" dirty="0"/>
              <a:t> </a:t>
            </a:r>
            <a:r>
              <a:rPr lang="ru-RU" dirty="0" err="1"/>
              <a:t>лісом</a:t>
            </a:r>
            <a:r>
              <a:rPr lang="ru-RU" dirty="0"/>
              <a:t>. </a:t>
            </a:r>
            <a:r>
              <a:rPr lang="ru-RU" dirty="0" err="1"/>
              <a:t>Ліси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тягнуться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безперервно</a:t>
            </a:r>
            <a:r>
              <a:rPr lang="ru-RU" dirty="0"/>
              <a:t> </a:t>
            </a:r>
            <a:r>
              <a:rPr lang="ru-RU" dirty="0" err="1"/>
              <a:t>вузькою</a:t>
            </a:r>
            <a:r>
              <a:rPr lang="ru-RU" dirty="0"/>
              <a:t> </a:t>
            </a:r>
            <a:r>
              <a:rPr lang="ru-RU" dirty="0" err="1"/>
              <a:t>стрічкою</a:t>
            </a:r>
            <a:r>
              <a:rPr lang="ru-RU" dirty="0"/>
              <a:t> по берегах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острова. В </a:t>
            </a:r>
            <a:r>
              <a:rPr lang="ru-RU" dirty="0" err="1"/>
              <a:t>лісах</a:t>
            </a:r>
            <a:r>
              <a:rPr lang="ru-RU" dirty="0"/>
              <a:t> </a:t>
            </a:r>
            <a:r>
              <a:rPr lang="ru-RU" dirty="0" err="1"/>
              <a:t>найбільше</a:t>
            </a:r>
            <a:r>
              <a:rPr lang="ru-RU" dirty="0"/>
              <a:t> </a:t>
            </a:r>
            <a:r>
              <a:rPr lang="ru-RU" dirty="0" err="1"/>
              <a:t>папоротей</a:t>
            </a:r>
            <a:r>
              <a:rPr lang="ru-RU" dirty="0"/>
              <a:t>, </a:t>
            </a:r>
            <a:r>
              <a:rPr lang="ru-RU" dirty="0" err="1"/>
              <a:t>складноцвітних</a:t>
            </a:r>
            <a:r>
              <a:rPr lang="ru-RU" dirty="0"/>
              <a:t>, </a:t>
            </a:r>
            <a:r>
              <a:rPr lang="ru-RU" dirty="0" err="1"/>
              <a:t>бобових</a:t>
            </a:r>
            <a:r>
              <a:rPr lang="ru-RU" dirty="0"/>
              <a:t> і </a:t>
            </a:r>
            <a:r>
              <a:rPr lang="ru-RU" dirty="0" err="1"/>
              <a:t>химерних</a:t>
            </a:r>
            <a:r>
              <a:rPr lang="ru-RU" dirty="0"/>
              <a:t> </a:t>
            </a:r>
            <a:r>
              <a:rPr lang="ru-RU" dirty="0" err="1"/>
              <a:t>барвистих</a:t>
            </a:r>
            <a:r>
              <a:rPr lang="ru-RU" dirty="0"/>
              <a:t> </a:t>
            </a:r>
            <a:r>
              <a:rPr lang="ru-RU" dirty="0" err="1"/>
              <a:t>орхідей</a:t>
            </a:r>
            <a:r>
              <a:rPr lang="ru-RU" dirty="0"/>
              <a:t>. </a:t>
            </a:r>
            <a:r>
              <a:rPr lang="ru-RU" dirty="0" err="1"/>
              <a:t>Високостовбурні</a:t>
            </a:r>
            <a:r>
              <a:rPr lang="ru-RU" dirty="0"/>
              <a:t> </a:t>
            </a:r>
            <a:r>
              <a:rPr lang="ru-RU" dirty="0" err="1"/>
              <a:t>ліси</a:t>
            </a:r>
            <a:r>
              <a:rPr lang="ru-RU" dirty="0"/>
              <a:t> з </a:t>
            </a:r>
            <a:r>
              <a:rPr lang="ru-RU" dirty="0" err="1"/>
              <a:t>слаборозвинутим</a:t>
            </a:r>
            <a:r>
              <a:rPr lang="ru-RU" dirty="0"/>
              <a:t> </a:t>
            </a:r>
            <a:r>
              <a:rPr lang="ru-RU" dirty="0" err="1"/>
              <a:t>підліском</a:t>
            </a:r>
            <a:r>
              <a:rPr lang="ru-RU" dirty="0"/>
              <a:t> і </a:t>
            </a:r>
            <a:r>
              <a:rPr lang="ru-RU" dirty="0" err="1"/>
              <a:t>непрохідні</a:t>
            </a:r>
            <a:r>
              <a:rPr lang="ru-RU" dirty="0"/>
              <a:t> </a:t>
            </a:r>
            <a:r>
              <a:rPr lang="ru-RU" dirty="0" err="1"/>
              <a:t>незаймані</a:t>
            </a:r>
            <a:r>
              <a:rPr lang="ru-RU" dirty="0"/>
              <a:t> </a:t>
            </a:r>
            <a:r>
              <a:rPr lang="ru-RU" dirty="0" err="1"/>
              <a:t>хащі</a:t>
            </a:r>
            <a:r>
              <a:rPr lang="ru-RU" dirty="0"/>
              <a:t> </a:t>
            </a:r>
            <a:r>
              <a:rPr lang="ru-RU" dirty="0" err="1"/>
              <a:t>чергуються</a:t>
            </a:r>
            <a:r>
              <a:rPr lang="ru-RU" dirty="0"/>
              <a:t> з луками і </a:t>
            </a:r>
            <a:r>
              <a:rPr lang="ru-RU" dirty="0" err="1"/>
              <a:t>драговинами</a:t>
            </a:r>
            <a:r>
              <a:rPr lang="ru-RU" dirty="0"/>
              <a:t>. На </a:t>
            </a:r>
            <a:r>
              <a:rPr lang="ru-RU" dirty="0" err="1"/>
              <a:t>заболочених</a:t>
            </a:r>
            <a:r>
              <a:rPr lang="ru-RU" dirty="0"/>
              <a:t> </a:t>
            </a:r>
            <a:r>
              <a:rPr lang="ru-RU" dirty="0" err="1"/>
              <a:t>ділянках</a:t>
            </a:r>
            <a:r>
              <a:rPr lang="ru-RU" dirty="0"/>
              <a:t> </a:t>
            </a:r>
            <a:r>
              <a:rPr lang="ru-RU" dirty="0" err="1"/>
              <a:t>лісу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підніжжя</a:t>
            </a:r>
            <a:r>
              <a:rPr lang="ru-RU" dirty="0"/>
              <a:t> дерев густо </a:t>
            </a:r>
            <a:r>
              <a:rPr lang="ru-RU" dirty="0" err="1"/>
              <a:t>ростуть</a:t>
            </a:r>
            <a:r>
              <a:rPr lang="ru-RU" dirty="0"/>
              <a:t> очерет, </a:t>
            </a:r>
            <a:r>
              <a:rPr lang="ru-RU" dirty="0" err="1"/>
              <a:t>гігантські</a:t>
            </a:r>
            <a:r>
              <a:rPr lang="ru-RU" dirty="0"/>
              <a:t> трави, </a:t>
            </a:r>
            <a:r>
              <a:rPr lang="ru-RU" dirty="0" err="1"/>
              <a:t>лілії</a:t>
            </a:r>
            <a:r>
              <a:rPr lang="ru-RU" dirty="0"/>
              <a:t> з </a:t>
            </a:r>
            <a:r>
              <a:rPr lang="ru-RU" dirty="0" err="1"/>
              <a:t>білими</a:t>
            </a:r>
            <a:r>
              <a:rPr lang="ru-RU" dirty="0"/>
              <a:t> і </a:t>
            </a:r>
            <a:r>
              <a:rPr lang="ru-RU" dirty="0" err="1"/>
              <a:t>жовтими</a:t>
            </a:r>
            <a:r>
              <a:rPr lang="ru-RU" dirty="0"/>
              <a:t> </a:t>
            </a:r>
            <a:r>
              <a:rPr lang="ru-RU" dirty="0" err="1"/>
              <a:t>квітками</a:t>
            </a:r>
            <a:r>
              <a:rPr lang="ru-RU" dirty="0"/>
              <a:t> й широкими </a:t>
            </a:r>
            <a:r>
              <a:rPr lang="ru-RU" dirty="0" err="1"/>
              <a:t>розгорнутими</a:t>
            </a:r>
            <a:r>
              <a:rPr lang="ru-RU" dirty="0"/>
              <a:t> листками.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404723"/>
            <a:ext cx="4286250" cy="28575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754" y="3404723"/>
            <a:ext cx="4560087" cy="2854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496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1530" y="332656"/>
            <a:ext cx="7520940" cy="548640"/>
          </a:xfrm>
        </p:spPr>
        <p:txBody>
          <a:bodyPr/>
          <a:lstStyle/>
          <a:p>
            <a:r>
              <a:rPr lang="ru-RU" b="1" dirty="0" err="1"/>
              <a:t>Клімат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Клімат</a:t>
            </a:r>
            <a:r>
              <a:rPr lang="ru-RU" dirty="0"/>
              <a:t> </a:t>
            </a:r>
            <a:r>
              <a:rPr lang="ru-RU" dirty="0" err="1"/>
              <a:t>східного</a:t>
            </a:r>
            <a:r>
              <a:rPr lang="ru-RU" dirty="0"/>
              <a:t> </a:t>
            </a:r>
            <a:r>
              <a:rPr lang="ru-RU" dirty="0" err="1"/>
              <a:t>узбережжя</a:t>
            </a:r>
            <a:r>
              <a:rPr lang="ru-RU" dirty="0"/>
              <a:t> Мадагаскару є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вологим</a:t>
            </a:r>
            <a:r>
              <a:rPr lang="ru-RU" dirty="0"/>
              <a:t> та жарким, на </a:t>
            </a:r>
            <a:r>
              <a:rPr lang="ru-RU" dirty="0" err="1"/>
              <a:t>заході</a:t>
            </a:r>
            <a:r>
              <a:rPr lang="ru-RU" dirty="0"/>
              <a:t> </a:t>
            </a:r>
            <a:r>
              <a:rPr lang="ru-RU" dirty="0" err="1"/>
              <a:t>спекотний</a:t>
            </a:r>
            <a:r>
              <a:rPr lang="ru-RU" dirty="0"/>
              <a:t> та </a:t>
            </a:r>
            <a:r>
              <a:rPr lang="ru-RU" dirty="0" err="1"/>
              <a:t>посушливий</a:t>
            </a:r>
            <a:r>
              <a:rPr lang="ru-RU" dirty="0"/>
              <a:t>. </a:t>
            </a:r>
            <a:r>
              <a:rPr lang="ru-RU" dirty="0" err="1"/>
              <a:t>Відмінність</a:t>
            </a:r>
            <a:r>
              <a:rPr lang="ru-RU" dirty="0"/>
              <a:t> </a:t>
            </a:r>
            <a:r>
              <a:rPr lang="ru-RU" dirty="0" err="1"/>
              <a:t>кліматів</a:t>
            </a:r>
            <a:r>
              <a:rPr lang="ru-RU" dirty="0"/>
              <a:t> на </a:t>
            </a:r>
            <a:r>
              <a:rPr lang="ru-RU" dirty="0" err="1"/>
              <a:t>острові</a:t>
            </a:r>
            <a:r>
              <a:rPr lang="ru-RU" dirty="0"/>
              <a:t> </a:t>
            </a:r>
            <a:r>
              <a:rPr lang="ru-RU" dirty="0" err="1"/>
              <a:t>пояснюється</a:t>
            </a:r>
            <a:r>
              <a:rPr lang="ru-RU" dirty="0"/>
              <a:t> </a:t>
            </a:r>
            <a:r>
              <a:rPr lang="ru-RU" dirty="0" err="1"/>
              <a:t>розмірами</a:t>
            </a:r>
            <a:r>
              <a:rPr lang="ru-RU" dirty="0"/>
              <a:t> Мадагаскару і </a:t>
            </a:r>
            <a:r>
              <a:rPr lang="ru-RU" dirty="0" err="1"/>
              <a:t>будовою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є й </a:t>
            </a:r>
            <a:r>
              <a:rPr lang="ru-RU" dirty="0" err="1"/>
              <a:t>спільні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: </a:t>
            </a:r>
            <a:r>
              <a:rPr lang="ru-RU" dirty="0" err="1"/>
              <a:t>клімат</a:t>
            </a:r>
            <a:r>
              <a:rPr lang="ru-RU" dirty="0"/>
              <a:t> </a:t>
            </a:r>
            <a:r>
              <a:rPr lang="ru-RU" dirty="0" err="1"/>
              <a:t>всюди</a:t>
            </a:r>
            <a:r>
              <a:rPr lang="ru-RU" dirty="0"/>
              <a:t> </a:t>
            </a:r>
            <a:r>
              <a:rPr lang="ru-RU" dirty="0" err="1"/>
              <a:t>тропічний</a:t>
            </a:r>
            <a:r>
              <a:rPr lang="ru-RU" dirty="0"/>
              <a:t>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північно-західної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острова, де </a:t>
            </a:r>
            <a:r>
              <a:rPr lang="ru-RU" dirty="0" err="1"/>
              <a:t>панує</a:t>
            </a:r>
            <a:r>
              <a:rPr lang="ru-RU" dirty="0"/>
              <a:t> </a:t>
            </a:r>
            <a:r>
              <a:rPr lang="ru-RU" dirty="0" err="1"/>
              <a:t>клімат</a:t>
            </a:r>
            <a:r>
              <a:rPr lang="ru-RU" dirty="0"/>
              <a:t> </a:t>
            </a:r>
            <a:r>
              <a:rPr lang="ru-RU" dirty="0" err="1"/>
              <a:t>екваторіальних</a:t>
            </a:r>
            <a:r>
              <a:rPr lang="ru-RU" dirty="0"/>
              <a:t> </a:t>
            </a:r>
            <a:r>
              <a:rPr lang="ru-RU" dirty="0" err="1"/>
              <a:t>мусонів</a:t>
            </a:r>
            <a:r>
              <a:rPr lang="ru-RU" dirty="0"/>
              <a:t>, а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поділяється</a:t>
            </a:r>
            <a:r>
              <a:rPr lang="ru-RU" dirty="0"/>
              <a:t> не на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сезони</a:t>
            </a:r>
            <a:r>
              <a:rPr lang="ru-RU" dirty="0"/>
              <a:t>, а </a:t>
            </a:r>
            <a:r>
              <a:rPr lang="ru-RU" dirty="0" err="1"/>
              <a:t>тільки</a:t>
            </a:r>
            <a:r>
              <a:rPr lang="ru-RU" dirty="0"/>
              <a:t> на два — </a:t>
            </a:r>
            <a:r>
              <a:rPr lang="ru-RU" dirty="0" err="1"/>
              <a:t>сухий</a:t>
            </a:r>
            <a:r>
              <a:rPr lang="ru-RU" dirty="0"/>
              <a:t> і </a:t>
            </a:r>
            <a:r>
              <a:rPr lang="ru-RU" dirty="0" err="1"/>
              <a:t>вологий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017573"/>
            <a:ext cx="5760640" cy="384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948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520940" cy="548640"/>
          </a:xfrm>
        </p:spPr>
        <p:txBody>
          <a:bodyPr/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00138"/>
            <a:ext cx="6768752" cy="5344504"/>
          </a:xfrm>
        </p:spPr>
      </p:pic>
    </p:spTree>
    <p:extLst>
      <p:ext uri="{BB962C8B-B14F-4D97-AF65-F5344CB8AC3E}">
        <p14:creationId xmlns:p14="http://schemas.microsoft.com/office/powerpoint/2010/main" val="1975513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68</TotalTime>
  <Words>248</Words>
  <Application>Microsoft Office PowerPoint</Application>
  <PresentationFormat>Экран (4:3)</PresentationFormat>
  <Paragraphs>11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Углы</vt:lpstr>
      <vt:lpstr>мадагаскар</vt:lpstr>
      <vt:lpstr>Мадагаскар</vt:lpstr>
      <vt:lpstr>Тваринний світ</vt:lpstr>
      <vt:lpstr>Рослинність</vt:lpstr>
      <vt:lpstr>Клімат</vt:lpstr>
      <vt:lpstr>Дякую за Увагу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мадагаскар</dc:title>
  <dc:creator>User</dc:creator>
  <cp:lastModifiedBy>User</cp:lastModifiedBy>
  <cp:revision>5</cp:revision>
  <dcterms:created xsi:type="dcterms:W3CDTF">2017-02-02T06:44:59Z</dcterms:created>
  <dcterms:modified xsi:type="dcterms:W3CDTF">2017-02-02T07:53:07Z</dcterms:modified>
</cp:coreProperties>
</file>